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095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801878"/>
            <a:ext cx="8613648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Пожарная безопасность: как вести себя при возникновении пожара</a:t>
            </a:r>
            <a:endParaRPr lang="ru-RU" dirty="0"/>
          </a:p>
        </p:txBody>
      </p:sp>
      <p:pic>
        <p:nvPicPr>
          <p:cNvPr id="2051" name="Picture 2" descr="C:\Users\психологи\Desktop\вебинар первая помощь. Издательство 1 сентября\fire-rages-through-a-building-in-tottenham-pic-pa-955458095-146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5192" y="2391791"/>
            <a:ext cx="6192837" cy="3633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756158"/>
            <a:ext cx="8622792" cy="725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Порошковый и углекислотный огнетушитель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Picture 2" descr="C:\Users\психологи\Desktop\вебинар первая помощь. Издательство 1 сентября\1-ognetushit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747014"/>
            <a:ext cx="8604504" cy="725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Правила безопасного поведения на пожаре: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92608" y="1636776"/>
            <a:ext cx="8558784" cy="4525963"/>
          </a:xfrm>
        </p:spPr>
        <p:txBody>
          <a:bodyPr/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закройте органы дыхания влажной тканью;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двигайтесь в помещение как можно ниже к полу;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эвакуируйтесь вдоль стен;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без необходимости не открывайте окна;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если нет возможности выйти из здания, укройтесь </a:t>
            </a:r>
            <a:br>
              <a:rPr lang="ru-RU" altLang="ru-RU" sz="2400" dirty="0" smtClean="0"/>
            </a:br>
            <a:r>
              <a:rPr lang="ru-RU" altLang="ru-RU" sz="2400" dirty="0" smtClean="0"/>
              <a:t>в помещение с источником воды;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сообщите о своем местонахождении родным и экстренным службам.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" y="692150"/>
            <a:ext cx="8595360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Использование подручных средств на пожаре: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74320" y="1645920"/>
            <a:ext cx="8586216" cy="4525963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огнетушитель можно использовать для вскрытия дверей </a:t>
            </a:r>
            <a:br>
              <a:rPr lang="ru-RU" altLang="ru-RU" sz="2400" dirty="0" smtClean="0"/>
            </a:br>
            <a:r>
              <a:rPr lang="ru-RU" altLang="ru-RU" sz="2400" dirty="0" smtClean="0"/>
              <a:t>и окон;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смоченная одежда снижает воздействие температуры </a:t>
            </a:r>
            <a:br>
              <a:rPr lang="ru-RU" altLang="ru-RU" sz="2400" dirty="0" smtClean="0"/>
            </a:br>
            <a:r>
              <a:rPr lang="ru-RU" altLang="ru-RU" sz="2400" dirty="0" smtClean="0"/>
              <a:t>на человека;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пустая, закрытая бутылка воды (резерв воздуха);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использование канализации для доступа к воздуху;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используйте рекламные баннеры, тенты грузовых автомобилей для эвакуации пострадавших с высоты.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692150"/>
            <a:ext cx="8641080" cy="8651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</a:rPr>
              <a:t>При посещение мест массового скопления людей: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92608" y="1655064"/>
            <a:ext cx="8577072" cy="4525963"/>
          </a:xfrm>
        </p:spPr>
        <p:txBody>
          <a:bodyPr/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изучите строение здания;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решите для себя, как вы будете действовать в случае возникновения нештатной ситуации;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проверьте, знают ли ваши дети ваш телефон и телефоны экстренных служб;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обговорите с ребенком</a:t>
            </a:r>
            <a:r>
              <a:rPr lang="en-US" altLang="ru-RU" sz="2400" dirty="0" smtClean="0"/>
              <a:t>,</a:t>
            </a:r>
            <a:r>
              <a:rPr lang="ru-RU" altLang="ru-RU" sz="2400" dirty="0" smtClean="0"/>
              <a:t> где вы встречаетесь в случае ЧС </a:t>
            </a:r>
            <a:br>
              <a:rPr lang="ru-RU" altLang="ru-RU" sz="2400" dirty="0" smtClean="0"/>
            </a:br>
            <a:r>
              <a:rPr lang="ru-RU" altLang="ru-RU" sz="2400" dirty="0" smtClean="0"/>
              <a:t>(минимум 2 точки сбора);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подпишите личные вещи ребенка, обозначьте контактную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психологи\Desktop\вебинар первая помощь. Издательство 1 сентября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237" y="574992"/>
            <a:ext cx="4170207" cy="58075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6032" y="1551686"/>
            <a:ext cx="8622792" cy="2376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Пожар – это неконтролируемое горение, уничтожающее или повреждающее материальные ценности, создающее опасность для жизни людей.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6032" y="765302"/>
            <a:ext cx="8668512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Основные компоненты горения: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56032" y="1655064"/>
            <a:ext cx="8622792" cy="4525963"/>
          </a:xfrm>
        </p:spPr>
        <p:txBody>
          <a:bodyPr>
            <a:normAutofit/>
          </a:bodyPr>
          <a:lstStyle/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Горючее вещество.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Окислитель. 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Источник воспламенения.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6032" y="747014"/>
            <a:ext cx="8613648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Наиболее частые причины пожаров: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56032" y="1645920"/>
            <a:ext cx="8613648" cy="4525963"/>
          </a:xfrm>
        </p:spPr>
        <p:txBody>
          <a:bodyPr>
            <a:normAutofit/>
          </a:bodyPr>
          <a:lstStyle/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Несоблюдение правил техники пожарной безопасности.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Эксплуатация неисправного оборудования. 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Умышленные поджоги.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147" name="Picture 2" descr="C:\Users\психологи\Desktop\вебинар первая помощь. Издательство 1 сентября\prichinyi_pozha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7" y="886967"/>
            <a:ext cx="7921625" cy="519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7171" name="Picture 2" descr="C:\Users\психологи\Desktop\вебинар первая помощь. Издательство 1 сентября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80" y="711993"/>
            <a:ext cx="8207375" cy="5434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28600" y="747014"/>
            <a:ext cx="8668512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Как вести себя при пожаре: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65176" y="1664208"/>
            <a:ext cx="8622792" cy="4525963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оцените обстановку;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сообщите о возгорании;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проведите тушение первичным средством пожаротушения;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эвакуируйтесь и помогите с эвакуацией нуждающимся;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окажите нуждающимся первую помощь;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организуйте встречу экстренных служб.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3464" y="747014"/>
            <a:ext cx="8595360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Первичные средства пожаротушения:</a:t>
            </a:r>
          </a:p>
        </p:txBody>
      </p:sp>
      <p:pic>
        <p:nvPicPr>
          <p:cNvPr id="9219" name="Picture 2" descr="C:\Users\психологи\Desktop\вебинар первая помощь. Издательство 1 сентября\img_phpHrDtyX_2.-Pozharnaya-bezopasnost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595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74320" y="747014"/>
            <a:ext cx="8613648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Способы тушения</a:t>
            </a:r>
          </a:p>
        </p:txBody>
      </p:sp>
      <p:pic>
        <p:nvPicPr>
          <p:cNvPr id="10243" name="Picture 2" descr="C:\Users\психологи\Desktop\вебинар первая помощь. Издательство 1 сентября\564099_9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435600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160</TotalTime>
  <Words>202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Презентация5</vt:lpstr>
      <vt:lpstr>Пожарная безопасность: как вести себя при возникновении пожара</vt:lpstr>
      <vt:lpstr>Пожар – это неконтролируемое горение, уничтожающее или повреждающее материальные ценности, создающее опасность для жизни людей.</vt:lpstr>
      <vt:lpstr>Основные компоненты горения:</vt:lpstr>
      <vt:lpstr>Наиболее частые причины пожаров:</vt:lpstr>
      <vt:lpstr>Презентация PowerPoint</vt:lpstr>
      <vt:lpstr>Презентация PowerPoint</vt:lpstr>
      <vt:lpstr>Как вести себя при пожаре:</vt:lpstr>
      <vt:lpstr>Первичные средства пожаротушения:</vt:lpstr>
      <vt:lpstr>Способы тушения</vt:lpstr>
      <vt:lpstr>Порошковый и углекислотный огнетушитель</vt:lpstr>
      <vt:lpstr>Правила безопасного поведения на пожаре:</vt:lpstr>
      <vt:lpstr>Использование подручных средств на пожаре:</vt:lpstr>
      <vt:lpstr>При посещение мест массового скопления людей:</vt:lpstr>
      <vt:lpstr>Презентация PowerPoint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Admin</cp:lastModifiedBy>
  <cp:revision>18</cp:revision>
  <dcterms:created xsi:type="dcterms:W3CDTF">2016-05-25T17:40:02Z</dcterms:created>
  <dcterms:modified xsi:type="dcterms:W3CDTF">2018-04-03T01:56:58Z</dcterms:modified>
</cp:coreProperties>
</file>