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9" r:id="rId3"/>
    <p:sldId id="286" r:id="rId4"/>
    <p:sldId id="271" r:id="rId5"/>
    <p:sldId id="295" r:id="rId6"/>
    <p:sldId id="281" r:id="rId7"/>
    <p:sldId id="287" r:id="rId8"/>
    <p:sldId id="277" r:id="rId9"/>
    <p:sldId id="291" r:id="rId10"/>
    <p:sldId id="278" r:id="rId11"/>
    <p:sldId id="288" r:id="rId12"/>
    <p:sldId id="280" r:id="rId13"/>
    <p:sldId id="290" r:id="rId14"/>
    <p:sldId id="289" r:id="rId15"/>
    <p:sldId id="282" r:id="rId16"/>
    <p:sldId id="293" r:id="rId17"/>
    <p:sldId id="284" r:id="rId18"/>
    <p:sldId id="292" r:id="rId19"/>
    <p:sldId id="283" r:id="rId20"/>
    <p:sldId id="285" r:id="rId21"/>
    <p:sldId id="294" r:id="rId22"/>
    <p:sldId id="276" r:id="rId23"/>
    <p:sldId id="263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56" autoAdjust="0"/>
    <p:restoredTop sz="94660"/>
  </p:normalViewPr>
  <p:slideViewPr>
    <p:cSldViewPr>
      <p:cViewPr varScale="1">
        <p:scale>
          <a:sx n="84" d="100"/>
          <a:sy n="84" d="100"/>
        </p:scale>
        <p:origin x="-13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D331C-9CF7-4CE6-BAD8-C12988198358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827F1-18C1-47CB-B2EA-75C6648322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6C2B3-875A-471A-BFC0-6519D8D0EC15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EF9D6-A2E1-41D7-9C8E-064C953D34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E3D2C-32A4-4F3E-99EC-104ABB93B5F3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F3817-1AC6-4364-AE99-5F373ED29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F2254-B69C-4738-B5F4-E788844EECCF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1092F-C297-44EE-965E-BF4AA01997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2E143-8BAC-4D62-9C3E-00A1B64E7A29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9FA1F-17DC-4B0C-B568-5A301D12D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54A03-2A2A-4DA1-B5D0-AF7ED3DF5626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87614-29F2-4A94-A8AA-508A86046C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09B43-E42B-4A31-B0D0-FB20CC64EAAF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5AEF5-0724-49AE-B132-61CE854BF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470BE-512F-4EF1-A628-9BE764C6B064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D5171-8302-4852-8E72-0E6B86F789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543B7-0C17-46CD-B44A-224CCC9A757D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25210-DDA5-46D1-84FB-7D5E2D97C2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6A188-97FE-4A51-9968-30DFECEA8DE0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011CE-B888-4C11-8538-5F394EEC9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B0EC4-53B5-497D-BFE6-A93888C498E8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AE95F-7978-4325-9D63-8C3899CD93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CCD734-F488-4C07-BA54-D85A689EFD08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9F9EA4-0520-4579-969C-9EF426786A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NST\Городские мероприятия\2012.02.17 Знатоки дорожных знаков\Презентация\Знаки\1.24 Пересечение с велосипедной дорожкой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38" y="495300"/>
            <a:ext cx="542925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5500688"/>
            <a:ext cx="9144000" cy="13573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215063"/>
            <a:ext cx="9144000" cy="0"/>
          </a:xfrm>
          <a:prstGeom prst="line">
            <a:avLst/>
          </a:prstGeom>
          <a:ln w="762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4313" y="5715000"/>
            <a:ext cx="82867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>
                <a:latin typeface="Comic Sans MS" pitchFamily="66" charset="0"/>
              </a:rPr>
              <a:t>Пересечение </a:t>
            </a:r>
          </a:p>
          <a:p>
            <a:pPr algn="ctr">
              <a:lnSpc>
                <a:spcPct val="90000"/>
              </a:lnSpc>
            </a:pPr>
            <a:r>
              <a:rPr lang="ru-RU" sz="3200" b="1">
                <a:latin typeface="Comic Sans MS" pitchFamily="66" charset="0"/>
              </a:rPr>
              <a:t>с велосипедной дорожкой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571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Picture 6" descr="D:\NST\ART\! Image\Машины (Cartoon)\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0" y="5000625"/>
            <a:ext cx="178593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500688"/>
            <a:ext cx="9144000" cy="13573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215063"/>
            <a:ext cx="9144000" cy="0"/>
          </a:xfrm>
          <a:prstGeom prst="line">
            <a:avLst/>
          </a:prstGeom>
          <a:ln w="762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-71438" y="5643563"/>
            <a:ext cx="8286751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600" b="1">
                <a:latin typeface="Comic Sans MS" pitchFamily="66" charset="0"/>
              </a:rPr>
              <a:t>Место остановки автобуса </a:t>
            </a:r>
          </a:p>
          <a:p>
            <a:pPr algn="ctr">
              <a:lnSpc>
                <a:spcPct val="90000"/>
              </a:lnSpc>
            </a:pPr>
            <a:r>
              <a:rPr lang="ru-RU" sz="3600" b="1">
                <a:latin typeface="Comic Sans MS" pitchFamily="66" charset="0"/>
              </a:rPr>
              <a:t>и (или) троллейбуса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571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Picture 6" descr="D:\NST\ART\! Image\Машины (Cartoon)\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5000625"/>
            <a:ext cx="178593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2" descr="D:\NST\Городские мероприятия\2012.02.17 Знатоки дорожных знаков\Презентация\Знаки\5.16 Место остановки автобуса и (или) троллейбуса копия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63" y="714375"/>
            <a:ext cx="3286125" cy="469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NST\Городские мероприятия\2012.02.17 Знатоки дорожных знаков\Презентация\Знаки\2.4 Уступите дорогу копия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75" y="714375"/>
            <a:ext cx="5286375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5500688"/>
            <a:ext cx="9144000" cy="13573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215063"/>
            <a:ext cx="9144000" cy="0"/>
          </a:xfrm>
          <a:prstGeom prst="line">
            <a:avLst/>
          </a:prstGeom>
          <a:ln w="762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8625" y="5799138"/>
            <a:ext cx="8286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400" b="1">
                <a:latin typeface="Comic Sans MS" pitchFamily="66" charset="0"/>
              </a:rPr>
              <a:t>Уступите дорогу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571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Picture 6" descr="D:\NST\ART\! Image\Машины (Cartoon)\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0" y="5000625"/>
            <a:ext cx="178593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500688"/>
            <a:ext cx="9144000" cy="13573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215063"/>
            <a:ext cx="9144000" cy="0"/>
          </a:xfrm>
          <a:prstGeom prst="line">
            <a:avLst/>
          </a:prstGeom>
          <a:ln w="762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2875" y="5815013"/>
            <a:ext cx="828675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800" b="1">
                <a:latin typeface="Comic Sans MS" pitchFamily="66" charset="0"/>
              </a:rPr>
              <a:t>Жилая зона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571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Picture 6" descr="D:\NST\ART\! Image\Машины (Cartoon)\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5000625"/>
            <a:ext cx="178593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2" descr="D:\NST\Городские мероприятия\2012.02.17 Знатоки дорожных знаков\Презентация\Знаки\5.21 Жилая зона копия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88" y="500063"/>
            <a:ext cx="3429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500688"/>
            <a:ext cx="9144000" cy="13573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215063"/>
            <a:ext cx="9144000" cy="0"/>
          </a:xfrm>
          <a:prstGeom prst="line">
            <a:avLst/>
          </a:prstGeom>
          <a:ln w="762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5857875"/>
            <a:ext cx="8286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000" b="1">
                <a:latin typeface="Comic Sans MS" pitchFamily="66" charset="0"/>
              </a:rPr>
              <a:t>Пешеходный переход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571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Picture 6" descr="D:\NST\ART\! Image\Машины (Cartoon)\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5000625"/>
            <a:ext cx="178593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2" descr="D:\NST\Городские мероприятия\2012.02.17 Знатоки дорожных знаков\Презентация\Знаки\5.19.1 Пешеходный переход копия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857250"/>
            <a:ext cx="4119563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3" descr="D:\NST\Городские мероприятия\2012.02.17 Знатоки дорожных знаков\Презентация\Знаки\5.19.2 Пешеходный переход копия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857250"/>
            <a:ext cx="4119563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500688"/>
            <a:ext cx="9144000" cy="13573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215063"/>
            <a:ext cx="9144000" cy="0"/>
          </a:xfrm>
          <a:prstGeom prst="line">
            <a:avLst/>
          </a:prstGeom>
          <a:ln w="762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-142875" y="5586413"/>
            <a:ext cx="8286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000" b="1">
                <a:latin typeface="Comic Sans MS" pitchFamily="66" charset="0"/>
              </a:rPr>
              <a:t>    Движение на </a:t>
            </a:r>
          </a:p>
          <a:p>
            <a:pPr algn="ctr">
              <a:lnSpc>
                <a:spcPct val="90000"/>
              </a:lnSpc>
            </a:pPr>
            <a:r>
              <a:rPr lang="ru-RU" sz="4000" b="1">
                <a:latin typeface="Comic Sans MS" pitchFamily="66" charset="0"/>
              </a:rPr>
              <a:t>велосипедах запрещено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571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Picture 6" descr="D:\NST\ART\! Image\Машины (Cartoon)\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5000625"/>
            <a:ext cx="178593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2" descr="D:\NST\Городские мероприятия\2012.02.17 Знатоки дорожных знаков\Презентация\Знаки\3.9 Движение на велосипедах запрещено копия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50" y="714375"/>
            <a:ext cx="4938713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500688"/>
            <a:ext cx="9144000" cy="13573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215063"/>
            <a:ext cx="9144000" cy="0"/>
          </a:xfrm>
          <a:prstGeom prst="line">
            <a:avLst/>
          </a:prstGeom>
          <a:ln w="762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7188" y="5786438"/>
            <a:ext cx="82867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5400" b="1">
                <a:latin typeface="Comic Sans MS" pitchFamily="66" charset="0"/>
              </a:rPr>
              <a:t>Больница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571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Picture 6" descr="D:\NST\ART\! Image\Машины (Cartoon)\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5000625"/>
            <a:ext cx="178593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2" descr="D:\NST\Городские мероприятия\2012.02.17 Знатоки дорожных знаков\Презентация\Знаки\7.2 Больница копия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0" y="714375"/>
            <a:ext cx="327818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500688"/>
            <a:ext cx="9144000" cy="13573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215063"/>
            <a:ext cx="9144000" cy="0"/>
          </a:xfrm>
          <a:prstGeom prst="line">
            <a:avLst/>
          </a:prstGeom>
          <a:ln w="762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-214313" y="5732463"/>
            <a:ext cx="8286751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5400" b="1">
                <a:latin typeface="Comic Sans MS" pitchFamily="66" charset="0"/>
              </a:rPr>
              <a:t>    Опасность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571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Picture 6" descr="D:\NST\ART\! Image\Машины (Cartoon)\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5000625"/>
            <a:ext cx="178593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2" descr="D:\NST\Городские мероприятия\2012.02.17 Знатоки дорожных знаков\Презентация\Знаки\3.17.2 Опасность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50" y="714375"/>
            <a:ext cx="4938713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500688"/>
            <a:ext cx="9144000" cy="13573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215063"/>
            <a:ext cx="9144000" cy="0"/>
          </a:xfrm>
          <a:prstGeom prst="line">
            <a:avLst/>
          </a:prstGeom>
          <a:ln w="762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1438" y="5643563"/>
            <a:ext cx="8286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000" b="1">
                <a:latin typeface="Comic Sans MS" pitchFamily="66" charset="0"/>
              </a:rPr>
              <a:t>Подземный </a:t>
            </a:r>
          </a:p>
          <a:p>
            <a:pPr algn="ctr">
              <a:lnSpc>
                <a:spcPct val="90000"/>
              </a:lnSpc>
            </a:pPr>
            <a:r>
              <a:rPr lang="ru-RU" sz="4000" b="1">
                <a:latin typeface="Comic Sans MS" pitchFamily="66" charset="0"/>
              </a:rPr>
              <a:t>пешеходный переход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571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Picture 6" descr="D:\NST\ART\! Image\Машины (Cartoon)\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5000625"/>
            <a:ext cx="178593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2" descr="D:\NST\Городские мероприятия\2012.02.17 Знатоки дорожных знаков\Презентация\Знаки\6.6 Подземный пешеходный переход (1) копия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500" y="500063"/>
            <a:ext cx="5286375" cy="508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500688"/>
            <a:ext cx="9144000" cy="13573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215063"/>
            <a:ext cx="9144000" cy="0"/>
          </a:xfrm>
          <a:prstGeom prst="line">
            <a:avLst/>
          </a:prstGeom>
          <a:ln w="762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-142875" y="5572125"/>
            <a:ext cx="8286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000" b="1">
                <a:latin typeface="Comic Sans MS" pitchFamily="66" charset="0"/>
              </a:rPr>
              <a:t>    Движение </a:t>
            </a:r>
          </a:p>
          <a:p>
            <a:pPr algn="ctr">
              <a:lnSpc>
                <a:spcPct val="90000"/>
              </a:lnSpc>
            </a:pPr>
            <a:r>
              <a:rPr lang="ru-RU" sz="4000" b="1">
                <a:latin typeface="Comic Sans MS" pitchFamily="66" charset="0"/>
              </a:rPr>
              <a:t>пешеходов запрещено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571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Picture 6" descr="D:\NST\ART\! Image\Машины (Cartoon)\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5000625"/>
            <a:ext cx="178593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2" descr="D:\NST\Городские мероприятия\2012.02.17 Знатоки дорожных знаков\Презентация\Знаки\3.10 Движение пешеходов запрещено копия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50" y="714375"/>
            <a:ext cx="4938713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NST\Городские мероприятия\2012.02.17 Знатоки дорожных знаков\Презентация\Знаки\2.1 Главная дорога копия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75" y="571500"/>
            <a:ext cx="52768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5500688"/>
            <a:ext cx="9144000" cy="13573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215063"/>
            <a:ext cx="9144000" cy="0"/>
          </a:xfrm>
          <a:prstGeom prst="line">
            <a:avLst/>
          </a:prstGeom>
          <a:ln w="762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5750" y="5786438"/>
            <a:ext cx="828675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800" b="1">
                <a:latin typeface="Comic Sans MS" pitchFamily="66" charset="0"/>
              </a:rPr>
              <a:t>Главная дорога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571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Picture 6" descr="D:\NST\ART\! Image\Машины (Cartoon)\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0" y="5000625"/>
            <a:ext cx="178593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500688"/>
            <a:ext cx="9144000" cy="13573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215063"/>
            <a:ext cx="9144000" cy="0"/>
          </a:xfrm>
          <a:prstGeom prst="line">
            <a:avLst/>
          </a:prstGeom>
          <a:ln w="762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5750" y="5586413"/>
            <a:ext cx="8286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000" b="1">
                <a:latin typeface="Comic Sans MS" pitchFamily="66" charset="0"/>
              </a:rPr>
              <a:t>Велосипедная </a:t>
            </a:r>
          </a:p>
          <a:p>
            <a:pPr algn="ctr">
              <a:lnSpc>
                <a:spcPct val="90000"/>
              </a:lnSpc>
            </a:pPr>
            <a:r>
              <a:rPr lang="ru-RU" sz="4000" b="1">
                <a:latin typeface="Comic Sans MS" pitchFamily="66" charset="0"/>
              </a:rPr>
              <a:t>дорожка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571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Picture 6" descr="D:\NST\ART\! Image\Машины (Cartoon)\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5000625"/>
            <a:ext cx="178593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2" descr="D:\NST\Городские мероприятия\2012.02.17 Знатоки дорожных знаков\Презентация\Знаки\4.4 Велосипедная дорожка копия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6613" y="500063"/>
            <a:ext cx="4859337" cy="485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500688"/>
            <a:ext cx="9144000" cy="13573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215063"/>
            <a:ext cx="9144000" cy="0"/>
          </a:xfrm>
          <a:prstGeom prst="line">
            <a:avLst/>
          </a:prstGeom>
          <a:ln w="762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1438" y="5572125"/>
            <a:ext cx="8286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000" b="1">
                <a:latin typeface="Comic Sans MS" pitchFamily="66" charset="0"/>
              </a:rPr>
              <a:t>Пост дорожно-</a:t>
            </a:r>
          </a:p>
          <a:p>
            <a:pPr algn="ctr">
              <a:lnSpc>
                <a:spcPct val="90000"/>
              </a:lnSpc>
            </a:pPr>
            <a:r>
              <a:rPr lang="ru-RU" sz="4000" b="1">
                <a:latin typeface="Comic Sans MS" pitchFamily="66" charset="0"/>
              </a:rPr>
              <a:t>-патрульной службы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571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Picture 6" descr="D:\NST\ART\! Image\Машины (Cartoon)\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5000625"/>
            <a:ext cx="178593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2" descr="D:\NST\Городские мероприятия\2012.02.17 Знатоки дорожных знаков\Презентация\Знаки\7.12 Пост дорожно-патрульной службы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5438" y="714375"/>
            <a:ext cx="3278187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500688"/>
            <a:ext cx="9144000" cy="13573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215063"/>
            <a:ext cx="9144000" cy="0"/>
          </a:xfrm>
          <a:prstGeom prst="line">
            <a:avLst/>
          </a:prstGeom>
          <a:ln w="762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5750" y="5586413"/>
            <a:ext cx="8286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000" b="1">
                <a:latin typeface="Comic Sans MS" pitchFamily="66" charset="0"/>
              </a:rPr>
              <a:t>Пешеходная </a:t>
            </a:r>
          </a:p>
          <a:p>
            <a:pPr algn="ctr">
              <a:lnSpc>
                <a:spcPct val="90000"/>
              </a:lnSpc>
            </a:pPr>
            <a:r>
              <a:rPr lang="ru-RU" sz="4000" b="1">
                <a:latin typeface="Comic Sans MS" pitchFamily="66" charset="0"/>
              </a:rPr>
              <a:t>дорожка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571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Picture 6" descr="D:\NST\ART\! Image\Машины (Cartoon)\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5000625"/>
            <a:ext cx="178593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" descr="D:\NST\Городские мероприятия\2012.02.17 Знатоки дорожных знаков\Презентация\Знаки\4.5 Пешеходная дорожка копия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0100" y="500063"/>
            <a:ext cx="4859338" cy="485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5500688"/>
            <a:ext cx="9144000" cy="13573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6215063"/>
            <a:ext cx="9144000" cy="0"/>
          </a:xfrm>
          <a:prstGeom prst="line">
            <a:avLst/>
          </a:prstGeom>
          <a:ln w="762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0063" y="5715000"/>
            <a:ext cx="77152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>
                <a:latin typeface="Comic Sans MS" pitchFamily="66" charset="0"/>
              </a:rPr>
              <a:t>Железнодорожный переезд </a:t>
            </a:r>
          </a:p>
          <a:p>
            <a:pPr algn="ctr">
              <a:lnSpc>
                <a:spcPct val="90000"/>
              </a:lnSpc>
            </a:pPr>
            <a:r>
              <a:rPr lang="ru-RU" sz="3200" b="1">
                <a:latin typeface="Comic Sans MS" pitchFamily="66" charset="0"/>
              </a:rPr>
              <a:t>со шлагбаумом </a:t>
            </a:r>
          </a:p>
        </p:txBody>
      </p:sp>
      <p:pic>
        <p:nvPicPr>
          <p:cNvPr id="4101" name="Picture 5" descr="D:\NST\Городские мероприятия\2012.02.17 Знатоки дорожных знаков\Презентация\Знаки\1.1 Железнодорожный переезд со шлагбаумом копия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38" y="571500"/>
            <a:ext cx="5329237" cy="485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571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102" name="Picture 6" descr="D:\NST\ART\! Image\Машины (Cartoon)\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0" y="5000625"/>
            <a:ext cx="178593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500688"/>
            <a:ext cx="9144000" cy="13573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215063"/>
            <a:ext cx="9144000" cy="0"/>
          </a:xfrm>
          <a:prstGeom prst="line">
            <a:avLst/>
          </a:prstGeom>
          <a:ln w="762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2875" y="5857875"/>
            <a:ext cx="8286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400" b="1">
                <a:latin typeface="Comic Sans MS" pitchFamily="66" charset="0"/>
              </a:rPr>
              <a:t>Бассейн или пляж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571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Picture 6" descr="D:\NST\ART\! Image\Машины (Cartoon)\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5000625"/>
            <a:ext cx="178593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2" descr="D:\NST\Городские мероприятия\2012.02.17 Знатоки дорожных знаков\Презентация\Знаки\7.17 Бассейн или пляж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5438" y="727075"/>
            <a:ext cx="3278187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500688"/>
            <a:ext cx="9144000" cy="13573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215063"/>
            <a:ext cx="9144000" cy="0"/>
          </a:xfrm>
          <a:prstGeom prst="line">
            <a:avLst/>
          </a:prstGeom>
          <a:ln w="762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8625" y="5799138"/>
            <a:ext cx="8286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400" b="1">
                <a:latin typeface="Comic Sans MS" pitchFamily="66" charset="0"/>
              </a:rPr>
              <a:t>Въезд запрещен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571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Picture 6" descr="D:\NST\ART\! Image\Машины (Cartoon)\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5000625"/>
            <a:ext cx="178593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2" descr="D:\NST\Городские мероприятия\2012.02.17 Знатоки дорожных знаков\Презентация\Знаки\3.1 Въезд запрещен копия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50" y="714375"/>
            <a:ext cx="4938713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500688"/>
            <a:ext cx="9144000" cy="13573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215063"/>
            <a:ext cx="9144000" cy="0"/>
          </a:xfrm>
          <a:prstGeom prst="line">
            <a:avLst/>
          </a:prstGeom>
          <a:ln w="762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2875" y="5665788"/>
            <a:ext cx="828675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600" b="1">
                <a:latin typeface="Comic Sans MS" pitchFamily="66" charset="0"/>
              </a:rPr>
              <a:t>Дорога с односторонним движением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571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Picture 6" descr="D:\NST\ART\! Image\Машины (Cartoon)\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5000625"/>
            <a:ext cx="178593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2" descr="D:\NST\Городские мероприятия\2012.02.17 Знатоки дорожных знаков\Презентация\Знаки\5.5 Дорога с односторонним движением копия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38" y="558800"/>
            <a:ext cx="5214937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NST\Городские мероприятия\2012.02.17 Знатоки дорожных знаков\Презентация\Знаки\1.23 Дети копия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8000" y="500063"/>
            <a:ext cx="5427663" cy="493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5500688"/>
            <a:ext cx="9144000" cy="13573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215063"/>
            <a:ext cx="9144000" cy="0"/>
          </a:xfrm>
          <a:prstGeom prst="line">
            <a:avLst/>
          </a:prstGeom>
          <a:ln w="762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7188" y="5664200"/>
            <a:ext cx="8286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6000" b="1">
                <a:latin typeface="Comic Sans MS" pitchFamily="66" charset="0"/>
              </a:rPr>
              <a:t>Дети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571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Picture 6" descr="D:\NST\ART\! Image\Машины (Cartoon)\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0" y="5000625"/>
            <a:ext cx="178593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500688"/>
            <a:ext cx="9144000" cy="13573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215063"/>
            <a:ext cx="9144000" cy="0"/>
          </a:xfrm>
          <a:prstGeom prst="line">
            <a:avLst/>
          </a:prstGeom>
          <a:ln w="762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1438" y="5815013"/>
            <a:ext cx="828675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800" b="1">
                <a:latin typeface="Comic Sans MS" pitchFamily="66" charset="0"/>
              </a:rPr>
              <a:t>Пешеходная зона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571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Picture 6" descr="D:\NST\ART\! Image\Машины (Cartoon)\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5000625"/>
            <a:ext cx="178593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2" descr="D:\NST\Городские мероприятия\2012.02.17 Знатоки дорожных знаков\Презентация\Знаки\5.33 Пешеходная зона копия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63" y="642938"/>
            <a:ext cx="3357562" cy="47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60</Words>
  <Application>Microsoft Office PowerPoint</Application>
  <PresentationFormat>Экран (4:3)</PresentationFormat>
  <Paragraphs>29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Comic Sans MS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Administrator</cp:lastModifiedBy>
  <cp:revision>82</cp:revision>
  <dcterms:modified xsi:type="dcterms:W3CDTF">2013-03-27T04:02:29Z</dcterms:modified>
</cp:coreProperties>
</file>